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25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>
      <p:cViewPr varScale="1">
        <p:scale>
          <a:sx n="151" d="100"/>
          <a:sy n="151" d="100"/>
        </p:scale>
        <p:origin x="474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 err="1"/>
              <a:t>ChipGAN</a:t>
            </a:r>
            <a:r>
              <a:rPr lang="en-US" altLang="ko-KR" sz="1800" dirty="0"/>
              <a:t> : A Generative Adversarial Network for Chinese Ink Wash Painting Style Transfer</a:t>
            </a:r>
          </a:p>
          <a:p>
            <a:pPr lvl="0"/>
            <a:r>
              <a:rPr lang="en-US" altLang="ko-KR" sz="1800" dirty="0"/>
              <a:t>(ACM 2018)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1009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Brush Stroke Constraint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중국 수묵화에서 두께가 다른 다양한 유형의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Brush Stroke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모델링 하기 위하여 실제 사진의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생성된 그림 간의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Consistency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강화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VGG - 16</a:t>
            </a:r>
          </a:p>
        </p:txBody>
      </p:sp>
    </p:spTree>
    <p:extLst>
      <p:ext uri="{BB962C8B-B14F-4D97-AF65-F5344CB8AC3E}">
        <p14:creationId xmlns:p14="http://schemas.microsoft.com/office/powerpoint/2010/main" val="20166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1009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5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가지의 층에서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추출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이를 병합하여 최종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획득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Ground Truth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모든 픽셀은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[0~1]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실수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Real Photo’s Edge = E(x)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Generated Painting’s Edge = E(G(x))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2085ED-65A4-4155-AE7D-961C18DE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131590"/>
            <a:ext cx="3195648" cy="26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3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065209"/>
                <a:ext cx="8100900" cy="454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Brush Stroke Loss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𝑁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total number of pixels in edge map of photo or fake painting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 balancing weight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),(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1−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 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none-edge probability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edge probability           (every pixel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65209"/>
                <a:ext cx="8100900" cy="4540602"/>
              </a:xfrm>
              <a:prstGeom prst="rect">
                <a:avLst/>
              </a:prstGeom>
              <a:blipFill>
                <a:blip r:embed="rId2"/>
                <a:stretch>
                  <a:fillRect l="-451" r="-1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E5E0A51-D687-4B3E-B979-F3D7291A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63638"/>
            <a:ext cx="6588224" cy="16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065209"/>
            <a:ext cx="81009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Ink Wash Constraint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Void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Brush Stroke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적절하게 모델링 한 최종은 전체적인 톤을 만드는 것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1)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전체적인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Color Temperature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Generated Image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가까워야 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말의 몸통 부분은 퍼지면 안됨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침식과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가우시안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블러를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이용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C14759-31B9-4EFB-9290-9512F61D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871862"/>
            <a:ext cx="2046191" cy="20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065209"/>
            <a:ext cx="81009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Ink Wash Constraint Loss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eb : erosion + blur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0E5084-A988-4A79-9D74-7C1F3F80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24" y="2262392"/>
            <a:ext cx="7308304" cy="1887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86CD28-0ED5-452C-B9FC-D99F7C74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203598"/>
            <a:ext cx="3269382" cy="5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065209"/>
            <a:ext cx="81009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Ink Wash Constraint Loss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9A304F-3039-43E4-8867-2664475D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51670"/>
            <a:ext cx="7812360" cy="1296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D48C12-4FEF-4EF5-87E3-984862DA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6" y="2355726"/>
            <a:ext cx="3528392" cy="26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065209"/>
            <a:ext cx="81009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Full Objective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19D22-F872-4EAE-8D65-8DFF8151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43395"/>
            <a:ext cx="6804248" cy="11910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126CD6-1D41-4D4E-94A3-5D6FB7FF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17015"/>
            <a:ext cx="7056784" cy="6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95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065209"/>
                <a:ext cx="8100900" cy="3365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Architecture and training details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stride-2 conv., 9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Residual blocks, 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Fractionally stride conv.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70x70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PatchGAN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이미지 사이즈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256x256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평균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표준편차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0.02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가우시안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분포에서 초기화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=10,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=10,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=0.05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65209"/>
                <a:ext cx="8100900" cy="3365024"/>
              </a:xfrm>
              <a:prstGeom prst="rect">
                <a:avLst/>
              </a:prstGeom>
              <a:blipFill>
                <a:blip r:embed="rId2"/>
                <a:stretch>
                  <a:fillRect l="-451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66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Datasets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065209"/>
            <a:ext cx="81009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ChipPhi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 세트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Xu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Beihong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Huang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Binhong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 그린 말과 풍경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예술가의 이름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그림이 만들어진 연도 또는 시 제거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한자 제거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Data Augmentation 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수평 뒤집기 사용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말    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  Train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1478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수묵화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822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  Test : 160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수묵화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90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사진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풍경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  Train : 1774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수묵화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1388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Test : 202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수묵화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154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</a:p>
        </p:txBody>
      </p:sp>
      <p:pic>
        <p:nvPicPr>
          <p:cNvPr id="9218" name="Picture 2" descr="Xu Beihong - Wikipedia">
            <a:extLst>
              <a:ext uri="{FF2B5EF4-FFF2-40B4-BE49-F238E27FC236}">
                <a16:creationId xmlns:a16="http://schemas.microsoft.com/office/drawing/2014/main" id="{2C1B4F63-B137-4855-96F6-2989CC65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7534"/>
            <a:ext cx="1151146" cy="158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k-brush master receives high acclaim at China Guardian Auctions">
            <a:extLst>
              <a:ext uri="{FF2B5EF4-FFF2-40B4-BE49-F238E27FC236}">
                <a16:creationId xmlns:a16="http://schemas.microsoft.com/office/drawing/2014/main" id="{A640795B-4031-49BE-8F26-9ABF46AA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48" y="619117"/>
            <a:ext cx="1294855" cy="158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461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Datasets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065209"/>
                <a:ext cx="8352928" cy="339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저자는 아마 인맥이 넓은 사람으로 추측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평균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8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년 동안 중국 수묵화를 공부한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60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명의 예술가 초청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40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이미지 그룹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Score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방법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total number of evaluated methods in each group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total number of participants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-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participant,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-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group of images,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-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method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65209"/>
                <a:ext cx="8352928" cy="3397148"/>
              </a:xfrm>
              <a:prstGeom prst="rect">
                <a:avLst/>
              </a:prstGeom>
              <a:blipFill>
                <a:blip r:embed="rId2"/>
                <a:stretch>
                  <a:fillRect l="-438" b="-1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3441E2C-E5E0-4BA7-8587-1DBE5F4A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167391"/>
            <a:ext cx="5093196" cy="8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중국과 서양의 회화는 본질적으로 다른 회화 기법을 사용한다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중국수묵화의 생성을 위해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Void, Brush Stroke, Ink wash tone and diffusion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채택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전문 작가의 평가에 의한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Score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산출로 제안된 방법의 효과를 보여준다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BE4660-A3F6-4329-B478-431AD154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43558"/>
            <a:ext cx="8172400" cy="40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1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189255-AA1E-4971-9ADF-2F7D5887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15566"/>
            <a:ext cx="5241545" cy="37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365C4-FEF5-4A39-9D96-AFC6418A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7812360" cy="38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AB9950-65A8-4B50-82A4-D6C5768F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15566"/>
            <a:ext cx="5103853" cy="38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B490D7-0477-46AE-B473-CC5B6AC7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486"/>
            <a:ext cx="9144000" cy="30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Based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Knowledge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5292588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수묵화란 무엇인가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동아시아의 그림 그리기 기법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채색을 쓰지 않음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수묵으로 짙고 옅은 효과를 내어 그린 그림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중국 당나라시기에 처음 개발 됨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026" name="Picture 2" descr="칼럼] 물(水)과 묵(墨)이 없는 중국의 수묵(水墨)디자인 : 네이버 포스트">
            <a:extLst>
              <a:ext uri="{FF2B5EF4-FFF2-40B4-BE49-F238E27FC236}">
                <a16:creationId xmlns:a16="http://schemas.microsoft.com/office/drawing/2014/main" id="{04736DF8-A031-4474-97FC-E1ABBBE28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87574"/>
            <a:ext cx="2531566" cy="17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수묵화 중국 전통 예술 이미지 _사진 500546263 무료 다운로드_lovepik.com">
            <a:extLst>
              <a:ext uri="{FF2B5EF4-FFF2-40B4-BE49-F238E27FC236}">
                <a16:creationId xmlns:a16="http://schemas.microsoft.com/office/drawing/2014/main" id="{94E98D18-1183-4BDA-8808-1D265941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27412"/>
            <a:ext cx="2492381" cy="16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2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Based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Knowledge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5292588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중국수묵화와 한국수묵화의 차이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한국수묵화 사진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2050" name="Picture 2" descr="한국 수묵산수화 흐름을 한눈에 본다 - 이천뉴스">
            <a:extLst>
              <a:ext uri="{FF2B5EF4-FFF2-40B4-BE49-F238E27FC236}">
                <a16:creationId xmlns:a16="http://schemas.microsoft.com/office/drawing/2014/main" id="{54D9698C-36DB-4589-ADA0-B3606544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28618"/>
            <a:ext cx="3024336" cy="190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문봉선-한국평론가협회 작가상 수상기념전 | Interlab">
            <a:extLst>
              <a:ext uri="{FF2B5EF4-FFF2-40B4-BE49-F238E27FC236}">
                <a16:creationId xmlns:a16="http://schemas.microsoft.com/office/drawing/2014/main" id="{442A7CA2-6745-4452-B48B-8E535290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61" y="2623682"/>
            <a:ext cx="2894658" cy="19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18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421246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서양화 스타일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Gatys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et al.)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기존 연구를 적용하면 비현실적 결과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서양과 중국의 기법사이의 차이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(1)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강한 선의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(2)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붓 놀림의 실루엣으로 강조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(3)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회색 레벨의 잉크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C69F1-00CC-4E78-A9F6-25B51DC1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635646"/>
            <a:ext cx="4561216" cy="25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100900" cy="2048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Void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Adversarial loss + Cycle Consistency Loss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Brush Stroke : Edge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포함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Cross Entropy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손실을 적용하여 강조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Wash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tone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and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diffusion : Erode + Blur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7296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B479ED-AF34-434C-90A3-F8483BE7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598"/>
            <a:ext cx="9144000" cy="32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1009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Void Constraint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Void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적용한다는 것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캔버스의 적절한 위치에 공백을 두는 것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생성된 이미지가 하늘과 잔디를 무시하고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말의 실루엣을 정확하게 유지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그림과 사진의 차이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사진의 색상과 질감이 풍부하므로 엔트로피가 다르다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Cycle Consistency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결합한 방법 제공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69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1009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Cycle Consistency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8B467-127B-4747-97FD-64C0DF91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707654"/>
            <a:ext cx="6534150" cy="107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691AA-6433-4D59-AAE8-0E92FC04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3" y="3579862"/>
            <a:ext cx="6296025" cy="1047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3C6B86-58E1-44E2-AB9B-608565C4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33" y="57118"/>
            <a:ext cx="2482483" cy="21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95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11029</TotalTime>
  <Words>568</Words>
  <Application>Microsoft Office PowerPoint</Application>
  <PresentationFormat>화면 슬라이드 쇼(16:9)</PresentationFormat>
  <Paragraphs>117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ArialUnicodeMS</vt:lpstr>
      <vt:lpstr>나눔바른고딕</vt:lpstr>
      <vt:lpstr>맑은 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373</cp:revision>
  <dcterms:created xsi:type="dcterms:W3CDTF">2016-12-05T23:26:54Z</dcterms:created>
  <dcterms:modified xsi:type="dcterms:W3CDTF">2021-02-01T09:30:51Z</dcterms:modified>
</cp:coreProperties>
</file>